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notesMasterIdLst>
    <p:notesMasterId r:id="rId15"/>
  </p:notesMasterIdLst>
  <p:sldIdLst>
    <p:sldId id="269" r:id="rId2"/>
    <p:sldId id="270" r:id="rId3"/>
    <p:sldId id="261" r:id="rId4"/>
    <p:sldId id="271" r:id="rId5"/>
    <p:sldId id="259" r:id="rId6"/>
    <p:sldId id="272" r:id="rId7"/>
    <p:sldId id="273" r:id="rId8"/>
    <p:sldId id="263" r:id="rId9"/>
    <p:sldId id="267" r:id="rId10"/>
    <p:sldId id="274" r:id="rId11"/>
    <p:sldId id="265" r:id="rId12"/>
    <p:sldId id="275" r:id="rId13"/>
    <p:sldId id="27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63968" autoAdjust="0"/>
  </p:normalViewPr>
  <p:slideViewPr>
    <p:cSldViewPr snapToGrid="0">
      <p:cViewPr varScale="1">
        <p:scale>
          <a:sx n="70" d="100"/>
          <a:sy n="70" d="100"/>
        </p:scale>
        <p:origin x="2040" y="6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DCB8D0-7C1B-4253-BF76-0EF4D207EED4}" type="datetimeFigureOut">
              <a:rPr lang="en-US" smtClean="0"/>
              <a:t>4/26/2019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CE7739-737A-4D27-BEE7-2C85D727EA2C}" type="slidenum">
              <a:rPr lang="en-US" smtClean="0"/>
              <a:t>‹#›</a:t>
            </a:fld>
            <a:endParaRPr lang="en-US"/>
          </a:p>
        </p:txBody>
      </p:sp>
    </p:spTree>
    <p:extLst>
      <p:ext uri="{BB962C8B-B14F-4D97-AF65-F5344CB8AC3E}">
        <p14:creationId xmlns:p14="http://schemas.microsoft.com/office/powerpoint/2010/main" val="1805151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 I’m Donald</a:t>
            </a:r>
            <a:r>
              <a:rPr lang="en-US" baseline="0" dirty="0" smtClean="0"/>
              <a:t> Brant and here with me are my team members Alan Lam and Jose Romero. For our project we’ve set out to develop an educational game for VR.</a:t>
            </a: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BCE7739-737A-4D27-BEE7-2C85D727EA2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57575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11</a:t>
            </a:fld>
            <a:endParaRPr lang="en-US"/>
          </a:p>
        </p:txBody>
      </p:sp>
    </p:spTree>
    <p:extLst>
      <p:ext uri="{BB962C8B-B14F-4D97-AF65-F5344CB8AC3E}">
        <p14:creationId xmlns:p14="http://schemas.microsoft.com/office/powerpoint/2010/main" val="29998296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Much of the progress completed within the kitchen level was mostly to get down the base mechanics of the player interacting with both the world and the objects within it. Now that that has been taken care of though we can further flesh out the features and objective that the level is expected to have to function as an actual game.</a:t>
            </a:r>
          </a:p>
          <a:p>
            <a:endParaRPr lang="en-US" baseline="0" dirty="0" smtClean="0"/>
          </a:p>
          <a:p>
            <a:r>
              <a:rPr lang="en-US" baseline="0" dirty="0" smtClean="0"/>
              <a:t>Besides simply having more ingredients that could expand the total amount of recipes within the game we also plan to have tools in order to prepare the ingredients a certain ways. This can range from knives in order to cut food up, or pots in order to properly boil food.</a:t>
            </a:r>
          </a:p>
          <a:p>
            <a:endParaRPr lang="en-US" baseline="0" dirty="0" smtClean="0"/>
          </a:p>
          <a:p>
            <a:r>
              <a:rPr lang="en-US" baseline="0" dirty="0" smtClean="0"/>
              <a:t>Another feature we plan to add by the end of the sprint is a fridge that separates ingredients by certain classifications or attributes. This will make it easier for the player to find the ingredients that they want without having a cumbersome amount of buttons appear at once.</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BCE7739-737A-4D27-BEE7-2C85D727EA2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594525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a:t>
            </a:r>
            <a:endParaRPr lang="en-US"/>
          </a:p>
        </p:txBody>
      </p:sp>
      <p:sp>
        <p:nvSpPr>
          <p:cNvPr id="4" name="Slide Number Placeholder 3"/>
          <p:cNvSpPr>
            <a:spLocks noGrp="1"/>
          </p:cNvSpPr>
          <p:nvPr>
            <p:ph type="sldNum" sz="quarter" idx="10"/>
          </p:nvPr>
        </p:nvSpPr>
        <p:spPr/>
        <p:txBody>
          <a:bodyPr/>
          <a:lstStyle/>
          <a:p>
            <a:fld id="{4BCE7739-737A-4D27-BEE7-2C85D727EA2C}" type="slidenum">
              <a:rPr lang="en-US" smtClean="0"/>
              <a:t>13</a:t>
            </a:fld>
            <a:endParaRPr lang="en-US"/>
          </a:p>
        </p:txBody>
      </p:sp>
    </p:spTree>
    <p:extLst>
      <p:ext uri="{BB962C8B-B14F-4D97-AF65-F5344CB8AC3E}">
        <p14:creationId xmlns:p14="http://schemas.microsoft.com/office/powerpoint/2010/main" val="190399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a:t>
            </a:r>
            <a:r>
              <a:rPr lang="en-US" baseline="0" dirty="0" smtClean="0"/>
              <a:t> main goal with this project is to develop an educational tool that leverages VR’s strength of immersion in order to create a fun and engaging learning experience for our users.</a:t>
            </a:r>
          </a:p>
          <a:p>
            <a:endParaRPr lang="en-US" baseline="0" dirty="0" smtClean="0"/>
          </a:p>
          <a:p>
            <a:r>
              <a:rPr lang="en-US" baseline="0" dirty="0" smtClean="0"/>
              <a:t>To that end we’re creating directed tutorials that walk users through learning life skills such as cooking and performing simple car maintenance.</a:t>
            </a:r>
          </a:p>
          <a:p>
            <a:endParaRPr lang="en-US" baseline="0" dirty="0" smtClean="0"/>
          </a:p>
          <a:p>
            <a:r>
              <a:rPr lang="en-US" baseline="0" dirty="0" smtClean="0"/>
              <a:t>We’re also developing a flashcard mode that aims to provide a traditional flashcard review experience with digital convenience.</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BCE7739-737A-4D27-BEE7-2C85D727EA2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22120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We’ve built</a:t>
            </a:r>
            <a:r>
              <a:rPr lang="en-US" baseline="0" dirty="0" smtClean="0"/>
              <a:t> our game in Unity, an extremely popular multiplatform game engine used in a wide range of popular games from Temple Run to Beat Saber.</a:t>
            </a:r>
          </a:p>
          <a:p>
            <a:endParaRPr lang="en-US" baseline="0" dirty="0" smtClean="0"/>
          </a:p>
          <a:p>
            <a:r>
              <a:rPr lang="en-US" baseline="0" dirty="0" smtClean="0"/>
              <a:t>On top of that we’ve utilized </a:t>
            </a:r>
            <a:r>
              <a:rPr lang="en-US" baseline="0" dirty="0" err="1" smtClean="0"/>
              <a:t>SteamVR</a:t>
            </a:r>
            <a:r>
              <a:rPr lang="en-US" baseline="0" dirty="0" smtClean="0"/>
              <a:t> integration through the </a:t>
            </a:r>
            <a:r>
              <a:rPr lang="en-US" baseline="0" dirty="0" err="1" smtClean="0"/>
              <a:t>SteamVR</a:t>
            </a:r>
            <a:r>
              <a:rPr lang="en-US" baseline="0" dirty="0" smtClean="0"/>
              <a:t> Unity plugin which allows us to greatly simplify the process of targeting multiple VR platforms by baking in HMD support for all major VR platforms and abstracting or generalizing controls between those platforms.</a:t>
            </a:r>
          </a:p>
          <a:p>
            <a:endParaRPr lang="en-US" baseline="0" dirty="0" smtClean="0"/>
          </a:p>
          <a:p>
            <a:r>
              <a:rPr lang="en-US" baseline="0" dirty="0" smtClean="0"/>
              <a:t>Although we’re utilizing </a:t>
            </a:r>
            <a:r>
              <a:rPr lang="en-US" baseline="0" dirty="0" err="1" smtClean="0"/>
              <a:t>SteamVR</a:t>
            </a:r>
            <a:r>
              <a:rPr lang="en-US" baseline="0" dirty="0" smtClean="0"/>
              <a:t> to allow for maximum platform compatibility, due to some technical issues with the lab’s HTC Vive we’ve only been able to develop with and test on the Oculus Rift.</a:t>
            </a:r>
            <a:br>
              <a:rPr lang="en-US" baseline="0" dirty="0" smtClean="0"/>
            </a:br>
            <a:endParaRPr lang="en-US" baseline="0" dirty="0" smtClean="0"/>
          </a:p>
          <a:p>
            <a:r>
              <a:rPr lang="en-US" baseline="0" dirty="0" smtClean="0"/>
              <a:t>For 3D models and other assets thus far we’ve been using open licensed assets from Unity, </a:t>
            </a:r>
            <a:r>
              <a:rPr lang="en-US" baseline="0" dirty="0" err="1" smtClean="0"/>
              <a:t>SteamVR</a:t>
            </a:r>
            <a:r>
              <a:rPr lang="en-US" baseline="0" dirty="0" smtClean="0"/>
              <a:t>, and sites such as Google Poly.</a:t>
            </a:r>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3</a:t>
            </a:fld>
            <a:endParaRPr lang="en-US"/>
          </a:p>
        </p:txBody>
      </p:sp>
    </p:spTree>
    <p:extLst>
      <p:ext uri="{BB962C8B-B14F-4D97-AF65-F5344CB8AC3E}">
        <p14:creationId xmlns:p14="http://schemas.microsoft.com/office/powerpoint/2010/main" val="25309680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sprint</a:t>
            </a:r>
            <a:r>
              <a:rPr lang="en-US" baseline="0" dirty="0" smtClean="0"/>
              <a:t> we’ve started to implement the flashcard level.</a:t>
            </a:r>
          </a:p>
          <a:p>
            <a:endParaRPr lang="en-US" baseline="0" dirty="0" smtClean="0"/>
          </a:p>
          <a:p>
            <a:r>
              <a:rPr lang="en-US" baseline="0" dirty="0" smtClean="0"/>
              <a:t>We’ve already implemented a method for user input of custom flashcards which we’re handling through a CSV file in the game directory. Users can simply edit this file with their spreadsheet software of choice, putting the front text for cards in the first column and the back text for cards in the second column.</a:t>
            </a:r>
          </a:p>
          <a:p>
            <a:endParaRPr lang="en-US" baseline="0" dirty="0" smtClean="0"/>
          </a:p>
          <a:p>
            <a:r>
              <a:rPr lang="en-US" baseline="0" dirty="0" smtClean="0"/>
              <a:t>To display the cards we determined that a stack of </a:t>
            </a:r>
            <a:r>
              <a:rPr lang="en-US" i="1" baseline="0" dirty="0" smtClean="0"/>
              <a:t>n</a:t>
            </a:r>
            <a:r>
              <a:rPr lang="en-US" i="0" baseline="0" dirty="0" smtClean="0"/>
              <a:t> cards in VR would be a bit… cumbersome so we opted for a single card solution that I’ve dubbed the </a:t>
            </a:r>
            <a:r>
              <a:rPr lang="en-US" i="0" baseline="0" dirty="0" err="1" smtClean="0"/>
              <a:t>Omnicard</a:t>
            </a:r>
            <a:r>
              <a:rPr lang="en-US" i="0" baseline="0" dirty="0" smtClean="0"/>
              <a:t>. The </a:t>
            </a:r>
            <a:r>
              <a:rPr lang="en-US" i="0" baseline="0" dirty="0" err="1" smtClean="0"/>
              <a:t>Omnicard</a:t>
            </a:r>
            <a:r>
              <a:rPr lang="en-US" i="0" baseline="0" dirty="0" smtClean="0"/>
              <a:t> displays the text for one flashcard entry at a time.</a:t>
            </a:r>
          </a:p>
          <a:p>
            <a:endParaRPr lang="en-US" i="0" baseline="0" dirty="0" smtClean="0"/>
          </a:p>
          <a:p>
            <a:r>
              <a:rPr lang="en-US" i="0" baseline="0" dirty="0" smtClean="0"/>
              <a:t>Once a user is ready for the next card they can simply press a button and the </a:t>
            </a:r>
            <a:r>
              <a:rPr lang="en-US" i="0" baseline="0" dirty="0" err="1" smtClean="0"/>
              <a:t>Omnicard</a:t>
            </a:r>
            <a:r>
              <a:rPr lang="en-US" i="0" baseline="0" dirty="0" smtClean="0"/>
              <a:t> will update.</a:t>
            </a:r>
          </a:p>
          <a:p>
            <a:endParaRPr lang="en-US" i="0" baseline="0" dirty="0" smtClean="0"/>
          </a:p>
          <a:p>
            <a:r>
              <a:rPr lang="en-US" i="0" baseline="0" dirty="0" smtClean="0"/>
              <a:t>And here is what that looks like.</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BCE7739-737A-4D27-BEE7-2C85D727EA2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468581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a:t>
            </a:r>
            <a:r>
              <a:rPr lang="en-US" baseline="0" dirty="0" smtClean="0"/>
              <a:t> we’ve got so far is a pretty simple implementation. We have that instructional text, followed by the custom flashcard entries which just loop forever. Once you reach the last card you return to the first. As we continue to develop this feature we have a few key bits of functionality we’d like to add.</a:t>
            </a:r>
          </a:p>
          <a:p>
            <a:endParaRPr lang="en-US" baseline="0" dirty="0" smtClean="0"/>
          </a:p>
          <a:p>
            <a:r>
              <a:rPr lang="en-US" baseline="0" dirty="0" smtClean="0"/>
              <a:t>Card shuffling is an obvious next step that will help add challenge and variety to review sessions.</a:t>
            </a:r>
          </a:p>
          <a:p>
            <a:endParaRPr lang="en-US" baseline="0" dirty="0" smtClean="0"/>
          </a:p>
          <a:p>
            <a:r>
              <a:rPr lang="en-US" baseline="0" dirty="0" smtClean="0"/>
              <a:t>We’d also like to add the ability to mark cards as ‘learned’ to have them removed from the rotation so our users can focus more on the cards that are giving them trouble.</a:t>
            </a:r>
          </a:p>
          <a:p>
            <a:endParaRPr lang="en-US" baseline="0" dirty="0" smtClean="0"/>
          </a:p>
          <a:p>
            <a:r>
              <a:rPr lang="en-US" baseline="0" dirty="0" smtClean="0"/>
              <a:t>Finally, as we continue to develop our tutorial levels we’d like to create built in flashcard sets to complement those levels.</a:t>
            </a: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BCE7739-737A-4D27-BEE7-2C85D727EA2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39770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VR</a:t>
            </a:r>
            <a:r>
              <a:rPr lang="en-US" baseline="0" dirty="0" smtClean="0"/>
              <a:t> presents some interesting opportunities and challenges when it comes to navigation and player options. Here are some of the approaches we’ve taken to meeting these challenges within our project.</a:t>
            </a:r>
            <a:endParaRPr lang="en-US" dirty="0" smtClean="0"/>
          </a:p>
          <a:p>
            <a:endParaRPr lang="en-US" dirty="0" smtClean="0"/>
          </a:p>
          <a:p>
            <a:r>
              <a:rPr lang="en-US" dirty="0" smtClean="0"/>
              <a:t>We’ve implement navigation </a:t>
            </a:r>
            <a:r>
              <a:rPr lang="en-US" baseline="0" dirty="0" smtClean="0"/>
              <a:t>menus within the </a:t>
            </a:r>
            <a:r>
              <a:rPr lang="en-US" baseline="0" dirty="0" err="1" smtClean="0"/>
              <a:t>worldspace</a:t>
            </a:r>
            <a:r>
              <a:rPr lang="en-US" baseline="0" dirty="0" smtClean="0"/>
              <a:t> allowing players to stay immersed within the virtual spaces they’re inhabiting.</a:t>
            </a:r>
          </a:p>
          <a:p>
            <a:endParaRPr lang="en-US" baseline="0" dirty="0" smtClean="0"/>
          </a:p>
          <a:p>
            <a:r>
              <a:rPr lang="en-US" baseline="0" dirty="0" smtClean="0"/>
              <a:t>Player height adjustment options have been added, a feature common in most major VR games which helps to insure that players of various heights can reach objects comfortably. Similarly in the name of player comfort, in game volume adjustment has been implemented.</a:t>
            </a:r>
          </a:p>
          <a:p>
            <a:endParaRPr lang="en-US" baseline="0" dirty="0" smtClean="0"/>
          </a:p>
          <a:p>
            <a:r>
              <a:rPr lang="en-US" baseline="0" dirty="0" smtClean="0"/>
              <a:t>Players also have the option to review the controls for the app from the control menu (accessed from the main menu) and they can of course select their desired level from the main menu as well via the start button.</a:t>
            </a:r>
          </a:p>
          <a:p>
            <a:endParaRPr lang="en-US" baseline="0" dirty="0" smtClean="0"/>
          </a:p>
          <a:p>
            <a:r>
              <a:rPr lang="en-US" baseline="0" dirty="0" smtClean="0"/>
              <a:t>Finally we’ve implemented a ‘Back’ button within each scene which allows users to return to the main menu as well as a ‘Quit’ button on the main menu which exits the application.</a:t>
            </a: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BCE7739-737A-4D27-BEE7-2C85D727EA2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656461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8</a:t>
            </a:fld>
            <a:endParaRPr lang="en-US"/>
          </a:p>
        </p:txBody>
      </p:sp>
    </p:spTree>
    <p:extLst>
      <p:ext uri="{BB962C8B-B14F-4D97-AF65-F5344CB8AC3E}">
        <p14:creationId xmlns:p14="http://schemas.microsoft.com/office/powerpoint/2010/main" val="18486348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-intro to cooking level (purpose: aid users in learning how to cook in a 3D environment vs watching a video, experience vs watching, </a:t>
            </a:r>
            <a:r>
              <a:rPr lang="en-US" baseline="0" dirty="0" err="1" smtClean="0"/>
              <a:t>etc</a:t>
            </a:r>
            <a:r>
              <a:rPr lang="en-US" baseline="0" dirty="0" smtClean="0"/>
              <a:t>)</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r>
              <a:rPr lang="en-US" dirty="0" smtClean="0"/>
              <a:t>-people can be overwhelmed</a:t>
            </a:r>
            <a:r>
              <a:rPr lang="en-US" baseline="0" dirty="0" smtClean="0"/>
              <a:t> by cooking, and a walkthrough the basics can help a </a:t>
            </a:r>
            <a:r>
              <a:rPr lang="en-US" baseline="0" dirty="0" smtClean="0"/>
              <a:t>lot</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We also created a cooking tutorial with our game. Usually, when people want to learn how to cook, they would read an article or watch a video. However, those things don’t always equate to real life, and experiences are usually better. </a:t>
            </a:r>
            <a:r>
              <a:rPr lang="en-US" baseline="0" smtClean="0"/>
              <a:t>With our </a:t>
            </a:r>
            <a:r>
              <a:rPr lang="en-US" baseline="0" dirty="0" smtClean="0"/>
              <a:t>VR cooking tutorial, it would be easier to learn, without having to actually make a mess in your own kitchen.</a:t>
            </a:r>
          </a:p>
          <a:p>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9</a:t>
            </a:fld>
            <a:endParaRPr lang="en-US"/>
          </a:p>
        </p:txBody>
      </p:sp>
    </p:spTree>
    <p:extLst>
      <p:ext uri="{BB962C8B-B14F-4D97-AF65-F5344CB8AC3E}">
        <p14:creationId xmlns:p14="http://schemas.microsoft.com/office/powerpoint/2010/main" val="6573283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the current build of the project we have implemented an entire level that focuses around the cooking tutorial that we plan to use in order to help people prepare and cook ingredients correctly. </a:t>
            </a:r>
          </a:p>
          <a:p>
            <a:endParaRPr lang="en-US" baseline="0" dirty="0" smtClean="0"/>
          </a:p>
          <a:p>
            <a:r>
              <a:rPr lang="en-US" baseline="0" dirty="0" smtClean="0"/>
              <a:t>One of the core features of this part of the application was making sure that the player could interact with objects within the world space. To this cause we’ve implemented a way to pick up and throw objects within the world.</a:t>
            </a:r>
          </a:p>
          <a:p>
            <a:endParaRPr lang="en-US" baseline="0" dirty="0" smtClean="0"/>
          </a:p>
          <a:p>
            <a:r>
              <a:rPr lang="en-US" baseline="0" dirty="0" smtClean="0"/>
              <a:t>Another feature implemented was the process of spawning objects within a world through a button which will ideally spawn ingredients for the player to use. This button can be accessed by teleporting to in front of the fridge another feature that helps the user access certain areas of the level.</a:t>
            </a:r>
          </a:p>
          <a:p>
            <a:endParaRPr lang="en-US" baseline="0" dirty="0" smtClean="0"/>
          </a:p>
          <a:p>
            <a:r>
              <a:rPr lang="en-US" baseline="0" dirty="0" smtClean="0"/>
              <a:t>Finally we do have object collision so that objects will not pass through one another and fall through the level.</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BCE7739-737A-4D27-BEE7-2C85D727EA2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83037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2501821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429981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8436938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35714710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9485051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5277198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2887278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1222031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8136085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937140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6BC6317-A29B-40FE-9963-969389386AF3}" type="datetimeFigureOut">
              <a:rPr lang="en-US" smtClean="0"/>
              <a:t>4/26/2019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0750182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6BC6317-A29B-40FE-9963-969389386AF3}" type="datetimeFigureOut">
              <a:rPr lang="en-US" smtClean="0"/>
              <a:t>4/26/2019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514104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6BC6317-A29B-40FE-9963-969389386AF3}" type="datetimeFigureOut">
              <a:rPr lang="en-US" smtClean="0"/>
              <a:t>4/26/2019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420859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BC6317-A29B-40FE-9963-969389386AF3}" type="datetimeFigureOut">
              <a:rPr lang="en-US" smtClean="0"/>
              <a:t>4/26/2019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776131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6BC6317-A29B-40FE-9963-969389386AF3}" type="datetimeFigureOut">
              <a:rPr lang="en-US" smtClean="0"/>
              <a:t>4/26/2019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2677115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94279F-EC61-4876-8EE5-CB72D049B6FC}" type="slidenum">
              <a:rPr lang="en-US" smtClean="0"/>
              <a:t>‹#›</a:t>
            </a:fld>
            <a:endParaRPr lang="en-US"/>
          </a:p>
        </p:txBody>
      </p:sp>
      <p:sp>
        <p:nvSpPr>
          <p:cNvPr id="5" name="Date Placeholder 4"/>
          <p:cNvSpPr>
            <a:spLocks noGrp="1"/>
          </p:cNvSpPr>
          <p:nvPr>
            <p:ph type="dt" sz="half" idx="10"/>
          </p:nvPr>
        </p:nvSpPr>
        <p:spPr/>
        <p:txBody>
          <a:bodyPr/>
          <a:lstStyle/>
          <a:p>
            <a:fld id="{76BC6317-A29B-40FE-9963-969389386AF3}" type="datetimeFigureOut">
              <a:rPr lang="en-US" smtClean="0"/>
              <a:t>4/26/2019</a:t>
            </a:fld>
            <a:endParaRPr lang="en-US"/>
          </a:p>
        </p:txBody>
      </p:sp>
    </p:spTree>
    <p:extLst>
      <p:ext uri="{BB962C8B-B14F-4D97-AF65-F5344CB8AC3E}">
        <p14:creationId xmlns:p14="http://schemas.microsoft.com/office/powerpoint/2010/main" val="12490496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6BC6317-A29B-40FE-9963-969389386AF3}" type="datetimeFigureOut">
              <a:rPr lang="en-US" smtClean="0"/>
              <a:t>4/26/2019</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694279F-EC61-4876-8EE5-CB72D049B6FC}" type="slidenum">
              <a:rPr lang="en-US" smtClean="0"/>
              <a:t>‹#›</a:t>
            </a:fld>
            <a:endParaRPr lang="en-US"/>
          </a:p>
        </p:txBody>
      </p:sp>
    </p:spTree>
    <p:extLst>
      <p:ext uri="{BB962C8B-B14F-4D97-AF65-F5344CB8AC3E}">
        <p14:creationId xmlns:p14="http://schemas.microsoft.com/office/powerpoint/2010/main" val="266758549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3.mp4"/><Relationship Id="rId1" Type="http://schemas.openxmlformats.org/officeDocument/2006/relationships/video" Target="NULL" TargetMode="External"/><Relationship Id="rId5" Type="http://schemas.openxmlformats.org/officeDocument/2006/relationships/image" Target="../media/image6.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2.mp4"/><Relationship Id="rId1" Type="http://schemas.openxmlformats.org/officeDocument/2006/relationships/video" Target="NULL" TargetMode="External"/><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5300" dirty="0" smtClean="0"/>
              <a:t>Educational Game for VR</a:t>
            </a:r>
            <a:endParaRPr lang="en-US" sz="5300" dirty="0"/>
          </a:p>
        </p:txBody>
      </p:sp>
      <p:sp>
        <p:nvSpPr>
          <p:cNvPr id="3" name="Subtitle 2"/>
          <p:cNvSpPr>
            <a:spLocks noGrp="1"/>
          </p:cNvSpPr>
          <p:nvPr>
            <p:ph type="subTitle" idx="1"/>
          </p:nvPr>
        </p:nvSpPr>
        <p:spPr/>
        <p:txBody>
          <a:bodyPr>
            <a:normAutofit/>
          </a:bodyPr>
          <a:lstStyle/>
          <a:p>
            <a:r>
              <a:rPr lang="en-US" dirty="0" smtClean="0"/>
              <a:t>Developed and Presented by Donald Brant, Alan Lam, &amp; Jose Romero</a:t>
            </a:r>
            <a:endParaRPr lang="en-US" dirty="0"/>
          </a:p>
        </p:txBody>
      </p:sp>
    </p:spTree>
    <p:extLst>
      <p:ext uri="{BB962C8B-B14F-4D97-AF65-F5344CB8AC3E}">
        <p14:creationId xmlns:p14="http://schemas.microsoft.com/office/powerpoint/2010/main" val="18899969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9061752" cy="1320800"/>
          </a:xfrm>
        </p:spPr>
        <p:txBody>
          <a:bodyPr>
            <a:normAutofit/>
          </a:bodyPr>
          <a:lstStyle/>
          <a:p>
            <a:r>
              <a:rPr lang="en-US" sz="4400" dirty="0"/>
              <a:t>Cooking </a:t>
            </a:r>
            <a:r>
              <a:rPr lang="en-US" sz="4400" dirty="0" smtClean="0"/>
              <a:t>Tutorial </a:t>
            </a:r>
            <a:r>
              <a:rPr lang="en-US" sz="4400" dirty="0"/>
              <a:t>Current Features</a:t>
            </a:r>
          </a:p>
        </p:txBody>
      </p:sp>
      <p:sp>
        <p:nvSpPr>
          <p:cNvPr id="3" name="Content Placeholder 2"/>
          <p:cNvSpPr>
            <a:spLocks noGrp="1"/>
          </p:cNvSpPr>
          <p:nvPr>
            <p:ph idx="1"/>
          </p:nvPr>
        </p:nvSpPr>
        <p:spPr/>
        <p:txBody>
          <a:bodyPr anchor="ctr">
            <a:normAutofit/>
          </a:bodyPr>
          <a:lstStyle/>
          <a:p>
            <a:r>
              <a:rPr lang="en-US" sz="3200" dirty="0"/>
              <a:t>Object to player interactions</a:t>
            </a:r>
          </a:p>
          <a:p>
            <a:r>
              <a:rPr lang="en-US" sz="3200" dirty="0"/>
              <a:t>Object spawning</a:t>
            </a:r>
          </a:p>
          <a:p>
            <a:r>
              <a:rPr lang="en-US" sz="3200" dirty="0"/>
              <a:t>Teleportation between fixed points</a:t>
            </a:r>
          </a:p>
          <a:p>
            <a:r>
              <a:rPr lang="en-US" sz="3200" dirty="0"/>
              <a:t>Object collision </a:t>
            </a:r>
          </a:p>
        </p:txBody>
      </p:sp>
    </p:spTree>
    <p:extLst>
      <p:ext uri="{BB962C8B-B14F-4D97-AF65-F5344CB8AC3E}">
        <p14:creationId xmlns:p14="http://schemas.microsoft.com/office/powerpoint/2010/main" val="849164120"/>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anim calcmode="lin" valueType="num">
                                      <p:cBhvr>
                                        <p:cTn id="2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5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019-04-26 11-13-21">
            <a:hlinkClick r:id="" action="ppaction://media"/>
          </p:cNvPr>
          <p:cNvPicPr>
            <a:picLocks noChangeAspect="1"/>
          </p:cNvPicPr>
          <p:nvPr>
            <a:videoFile r:link="rId1"/>
            <p:extLst>
              <p:ext uri="{DAA4B4D4-6D71-4841-9C94-3DE7FCFB9230}">
                <p14:media xmlns:p14="http://schemas.microsoft.com/office/powerpoint/2010/main" r:embed="rId2">
                  <p14:trim st="6000" end="15790"/>
                </p14:media>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846819423"/>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37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3" y="609600"/>
            <a:ext cx="8931123" cy="1320800"/>
          </a:xfrm>
        </p:spPr>
        <p:txBody>
          <a:bodyPr>
            <a:normAutofit/>
          </a:bodyPr>
          <a:lstStyle/>
          <a:p>
            <a:r>
              <a:rPr lang="en-US" sz="4400" dirty="0"/>
              <a:t>Cooking </a:t>
            </a:r>
            <a:r>
              <a:rPr lang="en-US" sz="4400" dirty="0" smtClean="0"/>
              <a:t>Tutorial </a:t>
            </a:r>
            <a:r>
              <a:rPr lang="en-US" sz="4400" dirty="0"/>
              <a:t>Planned Features</a:t>
            </a:r>
          </a:p>
        </p:txBody>
      </p:sp>
      <p:sp>
        <p:nvSpPr>
          <p:cNvPr id="3" name="Content Placeholder 2"/>
          <p:cNvSpPr>
            <a:spLocks noGrp="1"/>
          </p:cNvSpPr>
          <p:nvPr>
            <p:ph idx="1"/>
          </p:nvPr>
        </p:nvSpPr>
        <p:spPr/>
        <p:txBody>
          <a:bodyPr anchor="ctr">
            <a:normAutofit/>
          </a:bodyPr>
          <a:lstStyle/>
          <a:p>
            <a:r>
              <a:rPr lang="en-US" sz="3200" dirty="0"/>
              <a:t>Sorted fridge</a:t>
            </a:r>
          </a:p>
          <a:p>
            <a:r>
              <a:rPr lang="en-US" sz="3200" dirty="0"/>
              <a:t>More ingredients</a:t>
            </a:r>
          </a:p>
          <a:p>
            <a:r>
              <a:rPr lang="en-US" sz="3200" dirty="0"/>
              <a:t>Ingredient mixing and preparation</a:t>
            </a:r>
          </a:p>
          <a:p>
            <a:r>
              <a:rPr lang="en-US" sz="3200" dirty="0"/>
              <a:t>Utensil/cooking tools</a:t>
            </a:r>
          </a:p>
          <a:p>
            <a:r>
              <a:rPr lang="en-US" sz="3200" dirty="0"/>
              <a:t>A basic tutorial</a:t>
            </a:r>
          </a:p>
        </p:txBody>
      </p:sp>
    </p:spTree>
    <p:extLst>
      <p:ext uri="{BB962C8B-B14F-4D97-AF65-F5344CB8AC3E}">
        <p14:creationId xmlns:p14="http://schemas.microsoft.com/office/powerpoint/2010/main" val="7289354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anim calcmode="lin" valueType="num">
                                      <p:cBhvr>
                                        <p:cTn id="2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5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500"/>
                                        <p:tgtEl>
                                          <p:spTgt spid="3">
                                            <p:txEl>
                                              <p:pRg st="4" end="4"/>
                                            </p:txEl>
                                          </p:spTgt>
                                        </p:tgtEl>
                                      </p:cBhvr>
                                    </p:animEffect>
                                    <p:anim calcmode="lin" valueType="num">
                                      <p:cBhvr>
                                        <p:cTn id="36"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5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smtClean="0"/>
              <a:t>Any Questions?</a:t>
            </a:r>
            <a:endParaRPr lang="en-US" dirty="0"/>
          </a:p>
        </p:txBody>
      </p:sp>
      <p:sp>
        <p:nvSpPr>
          <p:cNvPr id="7" name="Subtitle 6"/>
          <p:cNvSpPr>
            <a:spLocks noGrp="1"/>
          </p:cNvSpPr>
          <p:nvPr>
            <p:ph type="subTitle" idx="1"/>
          </p:nvPr>
        </p:nvSpPr>
        <p:spPr/>
        <p:txBody>
          <a:bodyPr/>
          <a:lstStyle/>
          <a:p>
            <a:endParaRPr lang="en-US"/>
          </a:p>
        </p:txBody>
      </p:sp>
    </p:spTree>
    <p:extLst>
      <p:ext uri="{BB962C8B-B14F-4D97-AF65-F5344CB8AC3E}">
        <p14:creationId xmlns:p14="http://schemas.microsoft.com/office/powerpoint/2010/main" val="27108378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Project Goals	</a:t>
            </a:r>
            <a:endParaRPr lang="en-US" sz="4800" dirty="0"/>
          </a:p>
        </p:txBody>
      </p:sp>
      <p:sp>
        <p:nvSpPr>
          <p:cNvPr id="3" name="Content Placeholder 2"/>
          <p:cNvSpPr>
            <a:spLocks noGrp="1"/>
          </p:cNvSpPr>
          <p:nvPr>
            <p:ph idx="1"/>
          </p:nvPr>
        </p:nvSpPr>
        <p:spPr/>
        <p:txBody>
          <a:bodyPr anchor="ctr">
            <a:normAutofit/>
          </a:bodyPr>
          <a:lstStyle/>
          <a:p>
            <a:r>
              <a:rPr lang="en-US" sz="3200" dirty="0" smtClean="0"/>
              <a:t>Develop an immersive, educational PC VR experiences</a:t>
            </a:r>
          </a:p>
          <a:p>
            <a:r>
              <a:rPr lang="en-US" sz="3200" dirty="0" smtClean="0"/>
              <a:t>Provide educational tutorials to teach life skills such as cooking and car maintenance</a:t>
            </a:r>
          </a:p>
          <a:p>
            <a:r>
              <a:rPr lang="en-US" sz="3200" dirty="0" smtClean="0"/>
              <a:t>Provide a simple method for reviewing flashcards in VR</a:t>
            </a:r>
          </a:p>
        </p:txBody>
      </p:sp>
    </p:spTree>
    <p:extLst>
      <p:ext uri="{BB962C8B-B14F-4D97-AF65-F5344CB8AC3E}">
        <p14:creationId xmlns:p14="http://schemas.microsoft.com/office/powerpoint/2010/main" val="2519720778"/>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Technologies Used</a:t>
            </a:r>
            <a:endParaRPr lang="en-US" sz="4800" dirty="0"/>
          </a:p>
        </p:txBody>
      </p:sp>
      <p:pic>
        <p:nvPicPr>
          <p:cNvPr id="7" name="Content Placeholder 6"/>
          <p:cNvPicPr>
            <a:picLocks noGrp="1" noChangeAspect="1"/>
          </p:cNvPicPr>
          <p:nvPr>
            <p:ph sz="half" idx="1"/>
          </p:nvPr>
        </p:nvPicPr>
        <p:blipFill rotWithShape="1">
          <a:blip r:embed="rId3" cstate="print">
            <a:extLst>
              <a:ext uri="{28A0092B-C50C-407E-A947-70E740481C1C}">
                <a14:useLocalDpi xmlns:a14="http://schemas.microsoft.com/office/drawing/2010/main" val="0"/>
              </a:ext>
            </a:extLst>
          </a:blip>
          <a:srcRect l="12328" t="22804" r="12677" b="22797"/>
          <a:stretch/>
        </p:blipFill>
        <p:spPr>
          <a:xfrm>
            <a:off x="1308295" y="2417766"/>
            <a:ext cx="3137096" cy="1209823"/>
          </a:xfrm>
        </p:spPr>
      </p:pic>
      <p:pic>
        <p:nvPicPr>
          <p:cNvPr id="8" name="Content Placeholder 7"/>
          <p:cNvPicPr>
            <a:picLocks noGrp="1" noChangeAspect="1"/>
          </p:cNvPicPr>
          <p:nvPr>
            <p:ph sz="half" idx="2"/>
          </p:nvPr>
        </p:nvPicPr>
        <p:blipFill rotWithShape="1">
          <a:blip r:embed="rId4" cstate="print">
            <a:extLst>
              <a:ext uri="{28A0092B-C50C-407E-A947-70E740481C1C}">
                <a14:useLocalDpi xmlns:a14="http://schemas.microsoft.com/office/drawing/2010/main" val="0"/>
              </a:ext>
            </a:extLst>
          </a:blip>
          <a:srcRect l="12753" t="33120" r="16505" b="33621"/>
          <a:stretch/>
        </p:blipFill>
        <p:spPr>
          <a:xfrm>
            <a:off x="5275385" y="2502175"/>
            <a:ext cx="3770142" cy="998806"/>
          </a:xfrm>
        </p:spPr>
      </p:pic>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30587" y="4199364"/>
            <a:ext cx="1872806" cy="1516680"/>
          </a:xfrm>
          <a:prstGeom prst="rect">
            <a:avLst/>
          </a:prstGeom>
        </p:spPr>
      </p:pic>
    </p:spTree>
    <p:extLst>
      <p:ext uri="{BB962C8B-B14F-4D97-AF65-F5344CB8AC3E}">
        <p14:creationId xmlns:p14="http://schemas.microsoft.com/office/powerpoint/2010/main" val="327590168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anim calcmode="lin" valueType="num">
                                      <p:cBhvr>
                                        <p:cTn id="8" dur="500" fill="hold"/>
                                        <p:tgtEl>
                                          <p:spTgt spid="7"/>
                                        </p:tgtEl>
                                        <p:attrNameLst>
                                          <p:attrName>ppt_x</p:attrName>
                                        </p:attrNameLst>
                                      </p:cBhvr>
                                      <p:tavLst>
                                        <p:tav tm="0">
                                          <p:val>
                                            <p:strVal val="#ppt_x"/>
                                          </p:val>
                                        </p:tav>
                                        <p:tav tm="100000">
                                          <p:val>
                                            <p:strVal val="#ppt_x"/>
                                          </p:val>
                                        </p:tav>
                                      </p:tavLst>
                                    </p:anim>
                                    <p:anim calcmode="lin" valueType="num">
                                      <p:cBhvr>
                                        <p:cTn id="9" dur="5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anim calcmode="lin" valueType="num">
                                      <p:cBhvr>
                                        <p:cTn id="15" dur="500" fill="hold"/>
                                        <p:tgtEl>
                                          <p:spTgt spid="8"/>
                                        </p:tgtEl>
                                        <p:attrNameLst>
                                          <p:attrName>ppt_x</p:attrName>
                                        </p:attrNameLst>
                                      </p:cBhvr>
                                      <p:tavLst>
                                        <p:tav tm="0">
                                          <p:val>
                                            <p:strVal val="#ppt_x"/>
                                          </p:val>
                                        </p:tav>
                                        <p:tav tm="100000">
                                          <p:val>
                                            <p:strVal val="#ppt_x"/>
                                          </p:val>
                                        </p:tav>
                                      </p:tavLst>
                                    </p:anim>
                                    <p:anim calcmode="lin" valueType="num">
                                      <p:cBhvr>
                                        <p:cTn id="16" dur="5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anim calcmode="lin" valueType="num">
                                      <p:cBhvr>
                                        <p:cTn id="22" dur="500" fill="hold"/>
                                        <p:tgtEl>
                                          <p:spTgt spid="3"/>
                                        </p:tgtEl>
                                        <p:attrNameLst>
                                          <p:attrName>ppt_x</p:attrName>
                                        </p:attrNameLst>
                                      </p:cBhvr>
                                      <p:tavLst>
                                        <p:tav tm="0">
                                          <p:val>
                                            <p:strVal val="#ppt_x"/>
                                          </p:val>
                                        </p:tav>
                                        <p:tav tm="100000">
                                          <p:val>
                                            <p:strVal val="#ppt_x"/>
                                          </p:val>
                                        </p:tav>
                                      </p:tavLst>
                                    </p:anim>
                                    <p:anim calcmode="lin" valueType="num">
                                      <p:cBhvr>
                                        <p:cTn id="23" dur="5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a:t>Implemented </a:t>
            </a:r>
            <a:r>
              <a:rPr lang="en-US" sz="4800" dirty="0" smtClean="0"/>
              <a:t>Flashcard Features</a:t>
            </a:r>
            <a:endParaRPr lang="en-US" sz="4800" dirty="0"/>
          </a:p>
        </p:txBody>
      </p:sp>
      <p:sp>
        <p:nvSpPr>
          <p:cNvPr id="3" name="Content Placeholder 2"/>
          <p:cNvSpPr>
            <a:spLocks noGrp="1"/>
          </p:cNvSpPr>
          <p:nvPr>
            <p:ph idx="1"/>
          </p:nvPr>
        </p:nvSpPr>
        <p:spPr/>
        <p:txBody>
          <a:bodyPr anchor="ctr">
            <a:normAutofit/>
          </a:bodyPr>
          <a:lstStyle/>
          <a:p>
            <a:r>
              <a:rPr lang="en-US" sz="3200" dirty="0" smtClean="0"/>
              <a:t>Easy input method for users to create custom flashcards (.csv)</a:t>
            </a:r>
          </a:p>
          <a:p>
            <a:r>
              <a:rPr lang="en-US" sz="3200" dirty="0" smtClean="0"/>
              <a:t>Dynamic ‘</a:t>
            </a:r>
            <a:r>
              <a:rPr lang="en-US" sz="3200" dirty="0" err="1" smtClean="0"/>
              <a:t>Omnicard</a:t>
            </a:r>
            <a:r>
              <a:rPr lang="en-US" sz="3200" dirty="0" smtClean="0"/>
              <a:t>’ display</a:t>
            </a:r>
          </a:p>
          <a:p>
            <a:r>
              <a:rPr lang="en-US" sz="3200" dirty="0" smtClean="0"/>
              <a:t>Input to allow the user to move onto the next card</a:t>
            </a:r>
            <a:endParaRPr lang="en-US" sz="3200" dirty="0"/>
          </a:p>
        </p:txBody>
      </p:sp>
    </p:spTree>
    <p:extLst>
      <p:ext uri="{BB962C8B-B14F-4D97-AF65-F5344CB8AC3E}">
        <p14:creationId xmlns:p14="http://schemas.microsoft.com/office/powerpoint/2010/main" val="1241208196"/>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019-04-25 01-38-53">
            <a:hlinkClick r:id="" action="ppaction://media"/>
          </p:cNvPr>
          <p:cNvPicPr>
            <a:picLocks noChangeAspect="1"/>
          </p:cNvPicPr>
          <p:nvPr>
            <a:videoFile r:link="rId1"/>
            <p:extLst>
              <p:ext uri="{DAA4B4D4-6D71-4841-9C94-3DE7FCFB9230}">
                <p14:media xmlns:p14="http://schemas.microsoft.com/office/powerpoint/2010/main" r:embed="rId2">
                  <p14:trim st="20526" end="17932"/>
                </p14:media>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745518612"/>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70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Upcoming </a:t>
            </a:r>
            <a:r>
              <a:rPr lang="en-US" sz="4800" dirty="0" smtClean="0"/>
              <a:t>Flashcard Features</a:t>
            </a:r>
            <a:endParaRPr lang="en-US" sz="4800" dirty="0"/>
          </a:p>
        </p:txBody>
      </p:sp>
      <p:sp>
        <p:nvSpPr>
          <p:cNvPr id="3" name="Content Placeholder 2"/>
          <p:cNvSpPr>
            <a:spLocks noGrp="1"/>
          </p:cNvSpPr>
          <p:nvPr>
            <p:ph idx="1"/>
          </p:nvPr>
        </p:nvSpPr>
        <p:spPr/>
        <p:txBody>
          <a:bodyPr anchor="ctr">
            <a:normAutofit/>
          </a:bodyPr>
          <a:lstStyle/>
          <a:p>
            <a:r>
              <a:rPr lang="en-US" sz="3200" dirty="0" smtClean="0"/>
              <a:t>Card shuffling</a:t>
            </a:r>
          </a:p>
          <a:p>
            <a:r>
              <a:rPr lang="en-US" sz="3200" dirty="0" smtClean="0"/>
              <a:t>Allowing users to mark cards as ‘learned’</a:t>
            </a:r>
          </a:p>
          <a:p>
            <a:r>
              <a:rPr lang="en-US" sz="3200" dirty="0" smtClean="0"/>
              <a:t>Built in flashcard sets associated with the other levels of the game</a:t>
            </a:r>
          </a:p>
        </p:txBody>
      </p:sp>
    </p:spTree>
    <p:extLst>
      <p:ext uri="{BB962C8B-B14F-4D97-AF65-F5344CB8AC3E}">
        <p14:creationId xmlns:p14="http://schemas.microsoft.com/office/powerpoint/2010/main" val="3210791270"/>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300" dirty="0" smtClean="0"/>
              <a:t>Menu Features </a:t>
            </a:r>
            <a:r>
              <a:rPr lang="en-US" sz="4300" dirty="0"/>
              <a:t>and Player Options</a:t>
            </a:r>
          </a:p>
        </p:txBody>
      </p:sp>
      <p:sp>
        <p:nvSpPr>
          <p:cNvPr id="3" name="Content Placeholder 2"/>
          <p:cNvSpPr>
            <a:spLocks noGrp="1"/>
          </p:cNvSpPr>
          <p:nvPr>
            <p:ph idx="1"/>
          </p:nvPr>
        </p:nvSpPr>
        <p:spPr/>
        <p:txBody>
          <a:bodyPr anchor="ctr">
            <a:normAutofit/>
          </a:bodyPr>
          <a:lstStyle/>
          <a:p>
            <a:r>
              <a:rPr lang="en-US" sz="3200" dirty="0" smtClean="0"/>
              <a:t>Interactive </a:t>
            </a:r>
            <a:r>
              <a:rPr lang="en-US" sz="3200" dirty="0" err="1" smtClean="0"/>
              <a:t>worldspace</a:t>
            </a:r>
            <a:r>
              <a:rPr lang="en-US" sz="3200" dirty="0" smtClean="0"/>
              <a:t> menu system</a:t>
            </a:r>
          </a:p>
          <a:p>
            <a:r>
              <a:rPr lang="en-US" sz="3200" dirty="0" smtClean="0"/>
              <a:t>Player height and volume adjustment</a:t>
            </a:r>
          </a:p>
          <a:p>
            <a:r>
              <a:rPr lang="en-US" sz="3200" dirty="0" smtClean="0"/>
              <a:t>Controller button maps</a:t>
            </a:r>
          </a:p>
          <a:p>
            <a:r>
              <a:rPr lang="en-US" sz="3200" dirty="0" smtClean="0"/>
              <a:t>Level selection</a:t>
            </a:r>
          </a:p>
          <a:p>
            <a:r>
              <a:rPr lang="en-US" sz="3200" dirty="0" smtClean="0"/>
              <a:t>Returning to main menu and quitting</a:t>
            </a:r>
          </a:p>
        </p:txBody>
      </p:sp>
    </p:spTree>
    <p:extLst>
      <p:ext uri="{BB962C8B-B14F-4D97-AF65-F5344CB8AC3E}">
        <p14:creationId xmlns:p14="http://schemas.microsoft.com/office/powerpoint/2010/main" val="544003146"/>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anim calcmode="lin" valueType="num">
                                      <p:cBhvr>
                                        <p:cTn id="2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5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500"/>
                                        <p:tgtEl>
                                          <p:spTgt spid="3">
                                            <p:txEl>
                                              <p:pRg st="4" end="4"/>
                                            </p:txEl>
                                          </p:spTgt>
                                        </p:tgtEl>
                                      </p:cBhvr>
                                    </p:animEffect>
                                    <p:anim calcmode="lin" valueType="num">
                                      <p:cBhvr>
                                        <p:cTn id="36"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5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2019-04-26 10-58-34">
            <a:hlinkClick r:id="" action="ppaction://media"/>
          </p:cNvPr>
          <p:cNvPicPr>
            <a:picLocks noChangeAspect="1"/>
          </p:cNvPicPr>
          <p:nvPr>
            <a:videoFile r:link="rId1"/>
            <p:extLst>
              <p:ext uri="{DAA4B4D4-6D71-4841-9C94-3DE7FCFB9230}">
                <p14:media xmlns:p14="http://schemas.microsoft.com/office/powerpoint/2010/main" r:embed="rId2">
                  <p14:trim st="4000" end="6055"/>
                </p14:media>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34126486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74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534769" y="2852383"/>
            <a:ext cx="4168577" cy="754053"/>
          </a:xfrm>
          <a:prstGeom prst="rect">
            <a:avLst/>
          </a:prstGeom>
          <a:noFill/>
        </p:spPr>
        <p:txBody>
          <a:bodyPr wrap="none" rtlCol="0">
            <a:spAutoFit/>
          </a:bodyPr>
          <a:lstStyle/>
          <a:p>
            <a:r>
              <a:rPr lang="en-US" sz="4300" dirty="0" smtClean="0">
                <a:solidFill>
                  <a:schemeClr val="accent1"/>
                </a:solidFill>
              </a:rPr>
              <a:t>Cooking Tutorial</a:t>
            </a:r>
            <a:endParaRPr lang="en-US" sz="4300" dirty="0">
              <a:solidFill>
                <a:schemeClr val="accent1"/>
              </a:solidFill>
            </a:endParaRPr>
          </a:p>
        </p:txBody>
      </p:sp>
    </p:spTree>
    <p:extLst>
      <p:ext uri="{BB962C8B-B14F-4D97-AF65-F5344CB8AC3E}">
        <p14:creationId xmlns:p14="http://schemas.microsoft.com/office/powerpoint/2010/main" val="248575085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465</TotalTime>
  <Words>1294</Words>
  <Application>Microsoft Office PowerPoint</Application>
  <PresentationFormat>Widescreen</PresentationFormat>
  <Paragraphs>101</Paragraphs>
  <Slides>13</Slides>
  <Notes>12</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Trebuchet MS</vt:lpstr>
      <vt:lpstr>Wingdings 3</vt:lpstr>
      <vt:lpstr>Facet</vt:lpstr>
      <vt:lpstr>Educational Game for VR</vt:lpstr>
      <vt:lpstr>Project Goals </vt:lpstr>
      <vt:lpstr>Technologies Used</vt:lpstr>
      <vt:lpstr>Implemented Flashcard Features</vt:lpstr>
      <vt:lpstr>PowerPoint Presentation</vt:lpstr>
      <vt:lpstr>Upcoming Flashcard Features</vt:lpstr>
      <vt:lpstr>Menu Features and Player Options</vt:lpstr>
      <vt:lpstr>PowerPoint Presentation</vt:lpstr>
      <vt:lpstr>PowerPoint Presentation</vt:lpstr>
      <vt:lpstr>Cooking Tutorial Current Features</vt:lpstr>
      <vt:lpstr>PowerPoint Presentation</vt:lpstr>
      <vt:lpstr>Cooking Tutorial Planned Features</vt:lpstr>
      <vt:lpstr>Any Questions?</vt:lpstr>
    </vt:vector>
  </TitlesOfParts>
  <Company>University at Buffalo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Educational Game for VR</dc:title>
  <dc:creator>Brant, Donald</dc:creator>
  <cp:lastModifiedBy>jr6076@outlook.com</cp:lastModifiedBy>
  <cp:revision>46</cp:revision>
  <dcterms:created xsi:type="dcterms:W3CDTF">2019-04-23T16:11:29Z</dcterms:created>
  <dcterms:modified xsi:type="dcterms:W3CDTF">2019-04-26T17:42:52Z</dcterms:modified>
</cp:coreProperties>
</file>